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57" r:id="rId3"/>
    <p:sldId id="276" r:id="rId4"/>
    <p:sldId id="275" r:id="rId5"/>
    <p:sldId id="274" r:id="rId6"/>
    <p:sldId id="273" r:id="rId7"/>
    <p:sldId id="271" r:id="rId8"/>
    <p:sldId id="270" r:id="rId9"/>
    <p:sldId id="269" r:id="rId10"/>
    <p:sldId id="277" r:id="rId11"/>
    <p:sldId id="285" r:id="rId12"/>
    <p:sldId id="268" r:id="rId13"/>
    <p:sldId id="288" r:id="rId14"/>
    <p:sldId id="278" r:id="rId15"/>
    <p:sldId id="267" r:id="rId16"/>
    <p:sldId id="266" r:id="rId17"/>
    <p:sldId id="265" r:id="rId18"/>
    <p:sldId id="287" r:id="rId19"/>
    <p:sldId id="264" r:id="rId20"/>
    <p:sldId id="263" r:id="rId21"/>
    <p:sldId id="283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47" autoAdjust="0"/>
    <p:restoredTop sz="94660"/>
  </p:normalViewPr>
  <p:slideViewPr>
    <p:cSldViewPr>
      <p:cViewPr>
        <p:scale>
          <a:sx n="75" d="100"/>
          <a:sy n="75" d="100"/>
        </p:scale>
        <p:origin x="-9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7F4D8E-7D52-4200-A2F6-8E0292307D08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48BEB8-D5A8-4B1F-B53F-D65C16E16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39876-B756-4F3F-B925-1F2F4B2CA050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7CDB8-06B7-4F70-A7D1-5EF7C1103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C03F-E29A-400F-81D9-8A13ECC03FFA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EA9EF-02CF-46A3-986B-59030F685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316DF-E014-45D5-B62A-508BA1F038CE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AC0E6-D644-4A44-BB9C-8FD8F53E7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848E7-B09E-4F41-B8FD-B9A6357748B7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02CDC-E29F-4CAB-9C4A-E7C60820A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12C6A-F06C-4068-9FE4-07001DE6AC15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857D7-264F-465F-BED3-9415E4B41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C97D-85FA-4123-B944-1F0E4D9D9DFF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6AE1E-C639-4806-8931-06F6D6B54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ED626-3E30-4AC2-AE00-7E38F52EEC92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5C60B-0C46-481C-A409-1B692E0EF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AB37-515D-4743-8F9A-FB96B3139C82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176E9-DE99-446C-A75B-95822AF68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5067D-F1BE-4280-B7DD-8486DFB21FF7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02555-CF8F-4175-95A2-2F6283BA6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0ED47-0CE8-4EC0-9A10-568421A0220D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A2DC2-344A-4997-BA95-8CE170346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B7BC8-D187-487E-B015-585179953FD0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7F365-A327-48B9-BCBF-CBD68B337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980A6B-62E9-4AA7-A538-7F42EAE6BE77}" type="datetimeFigureOut">
              <a:rPr lang="ru-RU"/>
              <a:pPr>
                <a:defRPr/>
              </a:pPr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9C5793-124B-4FD5-9C5A-42C10C65A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4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9304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 ДО «Центр юных техников» г.Ухты</a:t>
            </a:r>
            <a:br>
              <a:rPr lang="ru-RU" sz="2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Отдел технической направленности                                                    </a:t>
            </a: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Детское объединение «Юный техник-1»</a:t>
            </a:r>
            <a:r>
              <a:rPr lang="ru-RU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315" name="Содержимое 5"/>
          <p:cNvSpPr>
            <a:spLocks noGrp="1"/>
          </p:cNvSpPr>
          <p:nvPr>
            <p:ph idx="1"/>
          </p:nvPr>
        </p:nvSpPr>
        <p:spPr>
          <a:xfrm>
            <a:off x="539750" y="2420938"/>
            <a:ext cx="8229600" cy="46529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                                        </a:t>
            </a:r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«Пожарная безопасность глазами юных техников»</a:t>
            </a:r>
            <a:r>
              <a:rPr lang="ru-RU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</a:t>
            </a:r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 из опыта работы по НТМ)</a:t>
            </a:r>
            <a:endParaRPr lang="ru-RU" sz="24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ru-RU" sz="24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Педагог – Анисимова С.В.</a:t>
            </a:r>
            <a:r>
              <a:rPr lang="ru-RU" sz="1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2015 г.                                                       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1800" b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317" name="Picture 8" descr="IMG_45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860800"/>
            <a:ext cx="11493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DSC_0341 -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933825"/>
            <a:ext cx="27368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404813"/>
            <a:ext cx="7772400" cy="1511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пожарной части ребята с удовольствием послушали рассказ о работе пожарных. А возможность посидеть в пожарной машине - это особая гордость наших учащихся</a:t>
            </a:r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83188" y="1916113"/>
            <a:ext cx="3960812" cy="2376487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на вызов, словно птица,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Срочно на машине мчится?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в борьбу с огнём вступил,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Пеной пламя затушил?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пожарных речь идёт,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Честь и слава их найдёт.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пожарные страны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отважны, и смелы.</a:t>
            </a:r>
            <a:b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3556" name="Picture 2" descr="C:\Documents and Settings\User\Рабочий стол\Презентация МЧС В КРУЖКЕ\п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916113"/>
            <a:ext cx="345598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 descr="C:\Documents and Settings\User\Рабочий стол\Презентация МЧС В КРУЖКЕ\Экскурсия в музей ПО\IMG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05263"/>
            <a:ext cx="362267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 descr="C:\Documents and Settings\User\Рабочий стол\Презентация МЧС В КРУЖКЕ\Экскурсия в музей ПО\IMG_0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4075113"/>
            <a:ext cx="3665538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6" descr="C:\Documents and Settings\User\Рабочий стол\Презентация МЧС В КРУЖКЕ\огонь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638" y="1916113"/>
            <a:ext cx="1112837" cy="19859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460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57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420938"/>
            <a:ext cx="8497888" cy="21605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Экскурсия в пожарную часть аэропорта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Ликованию детей не было предела, когда пожарные разрешили им посидеть в кабине и даже порулить. Кульминацией экскурсии стала подача  воды на тушение с помощью ручного и лафетного стволов. Юные техники приветствовали «тушение» бурей восторга.                                                                     Ребятам долго не хотелось уходить от гостеприимных хозяев.</a:t>
            </a:r>
            <a:endParaRPr lang="ru-RU" sz="2200" smtClean="0">
              <a:solidFill>
                <a:srgbClr val="0000CC"/>
              </a:solidFill>
            </a:endParaRPr>
          </a:p>
          <a:p>
            <a:pPr algn="l" eaLnBrk="1" hangingPunct="1">
              <a:lnSpc>
                <a:spcPct val="80000"/>
              </a:lnSpc>
            </a:pPr>
            <a:endParaRPr lang="ru-RU" sz="2200" smtClean="0">
              <a:solidFill>
                <a:srgbClr val="FF8989"/>
              </a:solidFill>
            </a:endParaRPr>
          </a:p>
        </p:txBody>
      </p:sp>
      <p:pic>
        <p:nvPicPr>
          <p:cNvPr id="24580" name="Picture 15" descr="IMG_25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8513" y="4425950"/>
            <a:ext cx="2640012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4" descr="IMG_25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0450" y="4425950"/>
            <a:ext cx="268128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 descr="C:\Documents and Settings\User\Рабочий стол\Презентация МЧС В КРУЖКЕ\а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33375"/>
            <a:ext cx="24955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3" descr="C:\Documents and Settings\User\Рабочий стол\Презентация МЧС В КРУЖКЕ\а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4365625"/>
            <a:ext cx="27305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4" descr="C:\Documents and Settings\User\Рабочий стол\аэропорт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138" y="404813"/>
            <a:ext cx="26971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1" descr="C:\Users\User\Desktop\СВЕТИК\Аттестация\Фото аттестация\Фото аэропорт\IMG_605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6325" y="333375"/>
            <a:ext cx="2519363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772400" cy="576262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Проектная и творческая деятельность.</a:t>
            </a:r>
          </a:p>
        </p:txBody>
      </p:sp>
      <p:sp>
        <p:nvSpPr>
          <p:cNvPr id="2560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836613"/>
            <a:ext cx="8424862" cy="34559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Наши учащиеся постоянно участвуют и побеждают в городских, республиканских, региональных и всероссийских конкурсах.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>     Городской конкурс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>             проектов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>  «01-взгляд в будущее», 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>посвященный 70-летию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>организации Ухтинской 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b="1" smtClean="0">
                <a:solidFill>
                  <a:srgbClr val="0000CC"/>
                </a:solidFill>
                <a:latin typeface="Times New Roman" pitchFamily="18" charset="0"/>
              </a:rPr>
              <a:t>     </a:t>
            </a: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>пожарной охраны</a:t>
            </a:r>
            <a:r>
              <a:rPr lang="ru-RU" sz="1800" b="1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/>
            </a:r>
            <a:b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</a:b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>          1 место занял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>     Стрельченя Алексей</a:t>
            </a:r>
          </a:p>
        </p:txBody>
      </p:sp>
      <p:pic>
        <p:nvPicPr>
          <p:cNvPr id="25604" name="Picture 7" descr="IMG_0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381500"/>
            <a:ext cx="3243262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1" descr="IMG_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7650" y="1989138"/>
            <a:ext cx="33591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IMG_00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984375"/>
            <a:ext cx="195103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4381500"/>
            <a:ext cx="3167063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3638550" y="4451350"/>
            <a:ext cx="201295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Награждение 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победителей 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состоялось 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в городском Дворце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 культуры в день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 пожарной охраны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3" y="130175"/>
            <a:ext cx="8807450" cy="6602413"/>
          </a:xfrm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683125"/>
            <a:ext cx="2882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4421188"/>
            <a:ext cx="2236787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2257425"/>
            <a:ext cx="1831975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263" y="2257425"/>
            <a:ext cx="290195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1500" y="2292350"/>
            <a:ext cx="3097213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Прямоугольник 3"/>
          <p:cNvSpPr>
            <a:spLocks noChangeArrowheads="1"/>
          </p:cNvSpPr>
          <p:nvPr/>
        </p:nvSpPr>
        <p:spPr bwMode="auto">
          <a:xfrm>
            <a:off x="971550" y="260350"/>
            <a:ext cx="734536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Шестаков Григорий награжден Дипломом III степени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смотра-конкурса изделий технического творчества «СОПРОМАТ»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 областного фестиваля технического творчества «Креатив» в г. Архангельске. 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 Очень понравились электрифицированные модели юных техников: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 виброход «Вьюн» (цистерна пожарная ГЦ-5-40 (АТС -59)</a:t>
            </a:r>
          </a:p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и   гидросамолёт «МЧС» Бабусенко Саша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746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6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565400"/>
            <a:ext cx="8569325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Республиканский конкурс детского творчества «Огонь и дети»,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</a:rPr>
              <a:t>посвящённый 355-летию пожарной охраны России, г. Сыктывкар 2004 г.                                   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</a:rPr>
              <a:t>Коллективный  проект д о «Юный техник-1»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</a:rPr>
              <a:t> Пожарная техника «Прошлое, настоящее, будущее»</a:t>
            </a:r>
            <a:br>
              <a:rPr lang="ru-RU" sz="2000" smtClean="0">
                <a:solidFill>
                  <a:srgbClr val="0000CC"/>
                </a:solidFill>
                <a:latin typeface="Times New Roman" pitchFamily="18" charset="0"/>
              </a:rPr>
            </a:b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</a:rPr>
              <a:t>получил главный приз в номинации «Детские коллективы»</a:t>
            </a:r>
          </a:p>
        </p:txBody>
      </p:sp>
      <p:pic>
        <p:nvPicPr>
          <p:cNvPr id="27652" name="Picture 13" descr="P42800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3375"/>
            <a:ext cx="287972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P42800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333375"/>
            <a:ext cx="17192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1" descr="P4280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33375"/>
            <a:ext cx="2808288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" descr="P42800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863" y="4395788"/>
            <a:ext cx="2735262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7" descr="P428005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9600" y="4446588"/>
            <a:ext cx="2808288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26150" y="4456113"/>
            <a:ext cx="2792413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168275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460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6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2205038"/>
            <a:ext cx="8351838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</a:rPr>
              <a:t>В торжественной обстановке состоялось подведение итогов конкурса, посвящённого 80-летию пожарной охраны г.Ухты. Ребята представили очень много моделей на пожарную тематику, изготовленных своими руками. Вручала грамоты и ценные призы юным техникам Надежда Витязева - заместитель начальника образовательного подразделения «Курсы ГО», председатель городского конкурса к 80-летию пожарной охраны. Лучшие поделки были отправлены  в г. Сыктывкар.</a:t>
            </a:r>
            <a:endParaRPr lang="ru-RU" sz="1800" b="1" smtClean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80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8676" name="Picture 9" descr="25let (2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28625"/>
            <a:ext cx="2663825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0" descr="IMG_20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476250"/>
            <a:ext cx="252095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25let (13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404813"/>
            <a:ext cx="25908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6" descr="DSC053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3789363"/>
            <a:ext cx="37433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7" descr="DSC0537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3800" y="3789363"/>
            <a:ext cx="37433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Box 9"/>
          <p:cNvSpPr txBox="1">
            <a:spLocks noChangeArrowheads="1"/>
          </p:cNvSpPr>
          <p:nvPr/>
        </p:nvSpPr>
        <p:spPr bwMode="auto">
          <a:xfrm>
            <a:off x="323850" y="6308725"/>
            <a:ext cx="8493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CC"/>
                </a:solidFill>
                <a:cs typeface="Times New Roman" pitchFamily="18" charset="0"/>
              </a:rPr>
              <a:t>Руководители Управления образования и администрации города частые гости наших выставок.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>
          <a:xfrm>
            <a:off x="684213" y="2349500"/>
            <a:ext cx="7772400" cy="173037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На выставке было представлено более  30  работ юных техников нашего детского объединения.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9700" name="Picture 6" descr="IMG_20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4813"/>
            <a:ext cx="3671888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IMG_2064 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33375"/>
            <a:ext cx="3927475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IMG_20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644900"/>
            <a:ext cx="352742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5" descr="IMG_159к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3789363"/>
            <a:ext cx="37449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47638"/>
            <a:ext cx="8813800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1"/>
          <p:cNvSpPr>
            <a:spLocks noGrp="1"/>
          </p:cNvSpPr>
          <p:nvPr>
            <p:ph type="ctrTitle"/>
          </p:nvPr>
        </p:nvSpPr>
        <p:spPr>
          <a:xfrm>
            <a:off x="649288" y="2687638"/>
            <a:ext cx="7772400" cy="161448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Награждение победителей городского этапа Республиканского конкурса «Безопасность глазами детей»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5513" y="357188"/>
            <a:ext cx="6400800" cy="1444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0724" name="Picture 11" descr="саша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63" y="357188"/>
            <a:ext cx="338455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IMG_0002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787900" y="374650"/>
            <a:ext cx="3673475" cy="2454275"/>
          </a:xfrm>
        </p:spPr>
      </p:pic>
      <p:pic>
        <p:nvPicPr>
          <p:cNvPr id="30726" name="Picture 16" descr="DSC0519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600" y="4005263"/>
            <a:ext cx="29511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5" descr="DSC0519к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9475" y="4078288"/>
            <a:ext cx="2735263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10" descr="priz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5375" y="4165600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Box 1"/>
          <p:cNvSpPr txBox="1">
            <a:spLocks noChangeArrowheads="1"/>
          </p:cNvSpPr>
          <p:nvPr/>
        </p:nvSpPr>
        <p:spPr bwMode="auto">
          <a:xfrm>
            <a:off x="182563" y="6257925"/>
            <a:ext cx="3495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CC"/>
                </a:solidFill>
                <a:cs typeface="Times New Roman" pitchFamily="18" charset="0"/>
              </a:rPr>
              <a:t>Меня наградили дипломом за 3 место</a:t>
            </a:r>
          </a:p>
        </p:txBody>
      </p:sp>
      <p:sp>
        <p:nvSpPr>
          <p:cNvPr id="30730" name="TextBox 3"/>
          <p:cNvSpPr txBox="1">
            <a:spLocks noChangeArrowheads="1"/>
          </p:cNvSpPr>
          <p:nvPr/>
        </p:nvSpPr>
        <p:spPr bwMode="auto">
          <a:xfrm>
            <a:off x="6275388" y="6300788"/>
            <a:ext cx="2101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CC"/>
                </a:solidFill>
                <a:cs typeface="Times New Roman" pitchFamily="18" charset="0"/>
              </a:rPr>
              <a:t>Моё первое интервью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0975" y="190500"/>
            <a:ext cx="8780463" cy="6481763"/>
          </a:xfrm>
        </p:spPr>
      </p:pic>
      <p:sp>
        <p:nvSpPr>
          <p:cNvPr id="31747" name="Прямоугольник 3"/>
          <p:cNvSpPr>
            <a:spLocks noChangeArrowheads="1"/>
          </p:cNvSpPr>
          <p:nvPr/>
        </p:nvSpPr>
        <p:spPr bwMode="auto">
          <a:xfrm>
            <a:off x="425450" y="6026150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Полетаев Кирилл призер 6 Республиканского конкурса детского творчества «Безопасность глазами детей» по пожарной безопасности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450" y="4241800"/>
            <a:ext cx="2352675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4241800"/>
            <a:ext cx="3024187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4271963"/>
            <a:ext cx="230505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450" y="2693988"/>
            <a:ext cx="2652713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7163" y="2492375"/>
            <a:ext cx="11588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75313" y="2686050"/>
            <a:ext cx="30734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Прямоугольник 4"/>
          <p:cNvSpPr>
            <a:spLocks noChangeArrowheads="1"/>
          </p:cNvSpPr>
          <p:nvPr/>
        </p:nvSpPr>
        <p:spPr bwMode="auto">
          <a:xfrm>
            <a:off x="917575" y="257175"/>
            <a:ext cx="73072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000CC"/>
                </a:solidFill>
                <a:cs typeface="Times New Roman" pitchFamily="18" charset="0"/>
              </a:rPr>
              <a:t>В национальном музее Республики Коми на первой выставке «Безопасность глазами детей» в  2008 г. был представлен электрифицированный пожарный вертолет Сергея Светлова и Влада Котова, учащихся детского объединения «Юный техник-1»                                   МОУ ДОД «СЮТ» г. Ухта занявший призовое место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ctrTitle"/>
          </p:nvPr>
        </p:nvSpPr>
        <p:spPr>
          <a:xfrm>
            <a:off x="3132138" y="2130425"/>
            <a:ext cx="3168650" cy="2090738"/>
          </a:xfrm>
        </p:spPr>
        <p:txBody>
          <a:bodyPr/>
          <a:lstStyle/>
          <a:p>
            <a:pPr eaLnBrk="1" hangingPunct="1"/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Награждение победителей </a:t>
            </a:r>
            <a:br>
              <a:rPr lang="ru-RU" sz="1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республиканского конкурса детского творчества «Безопасность глазами детей»</a:t>
            </a:r>
            <a:br>
              <a:rPr lang="ru-RU" sz="1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Сыктывкар, 2015 год.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2772" name="Picture 16" descr="DSC_02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3375"/>
            <a:ext cx="25923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260350"/>
            <a:ext cx="309721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5" descr="DSC064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333375"/>
            <a:ext cx="25908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1" descr="1 с полоско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2338388"/>
            <a:ext cx="280828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7" descr="01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788" y="2349500"/>
            <a:ext cx="2540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7" descr="2 с полоской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4221163"/>
            <a:ext cx="1265237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8" descr="IM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35150" y="4149725"/>
            <a:ext cx="16414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3" descr="DSC_03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08400" y="4221163"/>
            <a:ext cx="331311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4" descr="IMG_000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35825" y="4221163"/>
            <a:ext cx="15763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8"/>
          <p:cNvSpPr>
            <a:spLocks noChangeArrowheads="1"/>
          </p:cNvSpPr>
          <p:nvPr/>
        </p:nvSpPr>
        <p:spPr bwMode="auto">
          <a:xfrm>
            <a:off x="468313" y="404813"/>
            <a:ext cx="7993062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>
                <a:solidFill>
                  <a:srgbClr val="0000CC"/>
                </a:solidFill>
              </a:rPr>
              <a:t>Как известно, количество пожаров от детской шалости с огнем ежегодно растет. Уничтожаются большие материальные ценности, нередко  гибнут люди, в том числе и дети.  Как предотворить эту беду? Ответ есть: целенаправленная и повседневная работа с детьми по формированию чувства опасности огня. А также привития навыков пожаробезопасного поведения. Комплекс самых разнообразных мероприятий в этом направлении дает весьма ощутимые результаты. Интересная работа  в этом направлении проводится в Центре юных техников на протяжении многих лет.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71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7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620713"/>
            <a:ext cx="8701087" cy="3744912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                         X Всероссийский конкурс детско-юношеского творчества по пожарной безопасности, который                                                                                проводился Министерством образования и науки 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Российской Федерации, МЧС России, Министерством спорта России.</a:t>
            </a:r>
            <a:r>
              <a:rPr lang="ru-RU" sz="2400" smtClean="0">
                <a:solidFill>
                  <a:srgbClr val="0000CC"/>
                </a:solidFill>
              </a:rPr>
              <a:t>   </a:t>
            </a: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На всероссийском уровне оценивалось 549 работ из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46 субъектов. Модель «Электрифицированный робот-викторина»  Воробьева Николая и Новикова Андрея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получила высокие оценки жюри и заняла </a:t>
            </a:r>
            <a:r>
              <a:rPr lang="ru-RU" sz="2400" b="1" smtClean="0">
                <a:solidFill>
                  <a:srgbClr val="0000CC"/>
                </a:solidFill>
                <a:latin typeface="Times New Roman" pitchFamily="18" charset="0"/>
              </a:rPr>
              <a:t>2 МЕСТО</a:t>
            </a: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                            в номинации «Технические приборы»</a:t>
            </a:r>
            <a:r>
              <a:rPr lang="en-US" sz="2400" smtClean="0">
                <a:solidFill>
                  <a:srgbClr val="0000CC"/>
                </a:solidFill>
                <a:latin typeface="Times New Roman" pitchFamily="18" charset="0"/>
              </a:rPr>
              <a:t/>
            </a:r>
            <a:br>
              <a:rPr lang="en-US" sz="2400" smtClean="0">
                <a:solidFill>
                  <a:srgbClr val="0000CC"/>
                </a:solidFill>
                <a:latin typeface="Times New Roman" pitchFamily="18" charset="0"/>
              </a:rPr>
            </a:br>
            <a:endParaRPr lang="ru-RU" sz="240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3796" name="Picture 5" descr="IMG_3329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3994150"/>
            <a:ext cx="2554288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Робот -пожарный (викторина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3994150"/>
            <a:ext cx="1477963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 descr="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3952875"/>
            <a:ext cx="18605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9" descr="0000034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163" y="333375"/>
            <a:ext cx="14351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 descr="0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5913" y="3994150"/>
            <a:ext cx="18796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1575" cy="647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147050" cy="490538"/>
          </a:xfrm>
        </p:spPr>
        <p:txBody>
          <a:bodyPr/>
          <a:lstStyle/>
          <a:p>
            <a:r>
              <a:rPr lang="ru-RU" sz="3600" b="1" smtClean="0">
                <a:solidFill>
                  <a:srgbClr val="0000CC"/>
                </a:solidFill>
                <a:latin typeface="Times New Roman" pitchFamily="18" charset="0"/>
              </a:rPr>
              <a:t>ВЫВОД</a:t>
            </a:r>
          </a:p>
        </p:txBody>
      </p:sp>
      <p:sp>
        <p:nvSpPr>
          <p:cNvPr id="34819" name="Rectangle 3"/>
          <p:cNvSpPr>
            <a:spLocks noGrp="1"/>
          </p:cNvSpPr>
          <p:nvPr>
            <p:ph idx="1"/>
          </p:nvPr>
        </p:nvSpPr>
        <p:spPr>
          <a:xfrm>
            <a:off x="611188" y="981075"/>
            <a:ext cx="8281987" cy="16557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</a:rPr>
              <a:t>В результате  реализации всех этих профилактических мероприятий у юных техников формируются навыки личной безопасности, развиваются познавательная активность, творческие способности, мышление, воображение.</a:t>
            </a:r>
          </a:p>
          <a:p>
            <a:pPr marL="0" indent="0" algn="ctr">
              <a:buFont typeface="Arial" charset="0"/>
              <a:buNone/>
            </a:pPr>
            <a:endParaRPr lang="ru-RU" sz="2800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smtClean="0">
              <a:solidFill>
                <a:srgbClr val="0000CC"/>
              </a:solidFill>
              <a:latin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smtClean="0"/>
          </a:p>
          <a:p>
            <a:pPr marL="0" indent="0">
              <a:buFont typeface="Arial" charset="0"/>
              <a:buNone/>
            </a:pPr>
            <a:endParaRPr lang="ru-RU" smtClean="0"/>
          </a:p>
          <a:p>
            <a:pPr marL="0" indent="0">
              <a:buFont typeface="Arial" charset="0"/>
              <a:buNone/>
            </a:pPr>
            <a:endParaRPr lang="ru-RU" smtClean="0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2051050" y="5734050"/>
            <a:ext cx="5845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3600" b="1">
                <a:solidFill>
                  <a:srgbClr val="0000CC"/>
                </a:solidFill>
              </a:rPr>
              <a:t>Благодарю за внимание</a:t>
            </a:r>
            <a:r>
              <a:rPr lang="ru-RU" sz="3600">
                <a:solidFill>
                  <a:srgbClr val="0000CC"/>
                </a:solidFill>
              </a:rPr>
              <a:t>!</a:t>
            </a:r>
          </a:p>
        </p:txBody>
      </p:sp>
      <p:pic>
        <p:nvPicPr>
          <p:cNvPr id="34821" name="Picture 6" descr="IMG_1815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57563"/>
            <a:ext cx="2376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7" descr="IMG_1717 - коп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3644900"/>
            <a:ext cx="2519363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8" descr="IMG_1729 - коп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2852738"/>
            <a:ext cx="3313112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8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7" name="Содержимое 9"/>
          <p:cNvSpPr>
            <a:spLocks noGrp="1"/>
          </p:cNvSpPr>
          <p:nvPr>
            <p:ph idx="1"/>
          </p:nvPr>
        </p:nvSpPr>
        <p:spPr>
          <a:xfrm>
            <a:off x="395288" y="404813"/>
            <a:ext cx="8135937" cy="4103687"/>
          </a:xfrm>
        </p:spPr>
        <p:txBody>
          <a:bodyPr/>
          <a:lstStyle/>
          <a:p>
            <a:pPr marL="609600" indent="-609600" algn="ctr">
              <a:buFont typeface="Arial" charset="0"/>
              <a:buNone/>
            </a:pPr>
            <a:r>
              <a:rPr lang="ru-RU" sz="3600" b="1" smtClean="0">
                <a:solidFill>
                  <a:srgbClr val="0000CC"/>
                </a:solidFill>
                <a:latin typeface="Times New Roman" pitchFamily="18" charset="0"/>
              </a:rPr>
              <a:t>Цели и задачи</a:t>
            </a:r>
          </a:p>
        </p:txBody>
      </p:sp>
      <p:pic>
        <p:nvPicPr>
          <p:cNvPr id="15364" name="Picture 5" descr="C:\Documents and Settings\User\Рабочий стол\Презентация МЧС В КРУЖКЕ\Копия здание пож.охраны ухт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4221163"/>
            <a:ext cx="38163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95288" y="1557338"/>
            <a:ext cx="842486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CC"/>
                </a:solidFill>
              </a:rPr>
              <a:t>Сформировать у  учащихся понятие «пожарная безопасность»</a:t>
            </a:r>
            <a:endParaRPr lang="ru-RU" b="1">
              <a:solidFill>
                <a:srgbClr val="0000CC"/>
              </a:solidFill>
            </a:endParaRPr>
          </a:p>
          <a:p>
            <a:r>
              <a:rPr lang="ru-RU" b="1">
                <a:solidFill>
                  <a:srgbClr val="0000CC"/>
                </a:solidFill>
              </a:rPr>
              <a:t> </a:t>
            </a:r>
            <a:r>
              <a:rPr lang="ru-RU">
                <a:solidFill>
                  <a:srgbClr val="0000CC"/>
                </a:solidFill>
              </a:rPr>
              <a:t>Закрепить знания правил пожарной безопасности, привить навыки осторожного обращения с огнем;                                                                                                                Обучать учащихся правилам пожарной безопасности в различных жизненных ситуациях;                                                                                                                             Знакомить учащихся с историей, настоящим и будущим  пожарной и спасательной  техники;                                                                                                                                                                                   Научить конструировать модели  и поделки на  пожарную тему;</a:t>
            </a:r>
            <a:r>
              <a:rPr lang="ru-RU"/>
              <a:t> </a:t>
            </a:r>
            <a:endParaRPr lang="ru-RU">
              <a:solidFill>
                <a:srgbClr val="0000CC"/>
              </a:solidFill>
            </a:endParaRPr>
          </a:p>
          <a:p>
            <a:r>
              <a:rPr lang="ru-RU">
                <a:solidFill>
                  <a:srgbClr val="0000CC"/>
                </a:solidFill>
              </a:rPr>
              <a:t>Профориентировать учащихся на выбор будущей профессии (пожарный, спасатель); Воспитывать бережное отношение к своему здоровью.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569325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4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9377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0CC"/>
                </a:solidFill>
                <a:latin typeface="Times New Roman" pitchFamily="18" charset="0"/>
              </a:rPr>
              <a:t>Формы профилактической работы</a:t>
            </a:r>
            <a:br>
              <a:rPr lang="ru-RU" sz="3200" b="1" smtClean="0">
                <a:solidFill>
                  <a:srgbClr val="0000CC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rgbClr val="0000CC"/>
                </a:solidFill>
                <a:latin typeface="Times New Roman" pitchFamily="18" charset="0"/>
              </a:rPr>
              <a:t> по пожарной безопасности с учащимися</a:t>
            </a:r>
            <a:r>
              <a:rPr lang="ru-RU" sz="320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539750" y="1844675"/>
            <a:ext cx="8137525" cy="52562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Теоретические знания и практические умения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по пожарной безопасности;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мероприятия ( праздники, конкурсы -викторины);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экскурсии;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-знакомство с профессиями пожарный и спасатель;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проектная деятельность ( изготовление моделей);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участие в выставках и конкурсах (городских, республиканских, региональных, всероссийских).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06375"/>
            <a:ext cx="86042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4"/>
          <p:cNvSpPr>
            <a:spLocks noGrp="1"/>
          </p:cNvSpPr>
          <p:nvPr>
            <p:ph type="title"/>
          </p:nvPr>
        </p:nvSpPr>
        <p:spPr>
          <a:xfrm>
            <a:off x="0" y="620713"/>
            <a:ext cx="9144000" cy="576262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Теоретические знания и практические умения</a:t>
            </a:r>
            <a:br>
              <a:rPr 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по пожарной безопасности.</a:t>
            </a:r>
            <a:r>
              <a:rPr lang="ru-RU" sz="3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Содержимое 5"/>
          <p:cNvSpPr>
            <a:spLocks noGrp="1"/>
          </p:cNvSpPr>
          <p:nvPr>
            <p:ph idx="1"/>
          </p:nvPr>
        </p:nvSpPr>
        <p:spPr>
          <a:xfrm>
            <a:off x="539750" y="1196975"/>
            <a:ext cx="8229600" cy="4857750"/>
          </a:xfrm>
        </p:spPr>
        <p:txBody>
          <a:bodyPr/>
          <a:lstStyle/>
          <a:p>
            <a:pPr eaLnBrk="1" hangingPunct="1"/>
            <a:r>
              <a:rPr lang="ru-RU" sz="2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течение учебного года для учащихся  проводятся беседы и занятия, посвященные основам пожарной безопасности. </a:t>
            </a:r>
          </a:p>
          <a:p>
            <a:pPr eaLnBrk="1" hangingPunct="1"/>
            <a:r>
              <a:rPr lang="ru-RU" sz="2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Обучение основным правилам пожарной безопасности ведётся не только с помощью бесед и нравоучений, но и посредством творчества (детских поделок, макетов).</a:t>
            </a:r>
          </a:p>
          <a:p>
            <a:pPr eaLnBrk="1" hangingPunct="1"/>
            <a:r>
              <a:rPr lang="ru-RU" sz="2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Под наблюдением зам. директора по ТБ два раза  в год проводятся практические занятия «Пожарная тревога» с эвакуацией из  здания;</a:t>
            </a:r>
          </a:p>
          <a:p>
            <a:pPr eaLnBrk="1" hangingPunct="1">
              <a:buFont typeface="Arial" charset="0"/>
              <a:buNone/>
            </a:pPr>
            <a:endParaRPr lang="ru-RU" sz="22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2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pPr eaLnBrk="1" hangingPunct="1">
              <a:buFont typeface="Arial" charset="0"/>
              <a:buNone/>
            </a:pPr>
            <a:endParaRPr lang="ru-RU" sz="2400" smtClean="0">
              <a:solidFill>
                <a:srgbClr val="0000CC"/>
              </a:solidFill>
            </a:endParaRPr>
          </a:p>
        </p:txBody>
      </p:sp>
      <p:pic>
        <p:nvPicPr>
          <p:cNvPr id="18436" name="Picture 4" descr="C:\Documents and Settings\User\Рабочий стол\DSC06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8788" y="4551363"/>
            <a:ext cx="31337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H:\Презентация МЧС В КРУЖКЕ\1284479190_1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0613" y="4492625"/>
            <a:ext cx="14414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H:\Презентация МЧС В КРУЖКЕ\бгд  2015\DSC064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565650"/>
            <a:ext cx="2519362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713788" cy="641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4"/>
          <p:cNvSpPr>
            <a:spLocks noGrp="1"/>
          </p:cNvSpPr>
          <p:nvPr>
            <p:ph type="title"/>
          </p:nvPr>
        </p:nvSpPr>
        <p:spPr>
          <a:xfrm flipV="1">
            <a:off x="827088" y="333375"/>
            <a:ext cx="7402512" cy="228600"/>
          </a:xfrm>
        </p:spPr>
        <p:txBody>
          <a:bodyPr/>
          <a:lstStyle/>
          <a:p>
            <a:pPr eaLnBrk="1" hangingPunct="1"/>
            <a:r>
              <a:rPr lang="ru-RU" sz="31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31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Содержимое 5"/>
          <p:cNvSpPr>
            <a:spLocks noGrp="1"/>
          </p:cNvSpPr>
          <p:nvPr>
            <p:ph idx="1"/>
          </p:nvPr>
        </p:nvSpPr>
        <p:spPr>
          <a:xfrm>
            <a:off x="323850" y="404813"/>
            <a:ext cx="5688013" cy="2879725"/>
          </a:xfrm>
        </p:spPr>
        <p:txBody>
          <a:bodyPr/>
          <a:lstStyle/>
          <a:p>
            <a:pPr marL="609600" indent="-609600" eaLnBrk="1" hangingPunct="1">
              <a:buFont typeface="Arial" charset="0"/>
              <a:buNone/>
            </a:pP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Учащихся  знакомим :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</a:rPr>
              <a:t>с литературой </a:t>
            </a: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пожарной технике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(в кабинете имеется мини-библиотека);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</a:rPr>
              <a:t>с плакатами </a:t>
            </a: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пожарной  безопасности;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 инструкцией по использованию огнетушителя. 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Показываем различные видеоролики, </a:t>
            </a:r>
            <a:endParaRPr lang="ru-RU" sz="24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</a:pP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презентации и мультфильмы от МЧС России.</a:t>
            </a:r>
            <a:r>
              <a:rPr lang="ru-RU" sz="2000" smtClean="0"/>
              <a:t> </a:t>
            </a:r>
          </a:p>
          <a:p>
            <a:pPr marL="609600" indent="-609600" eaLnBrk="1" hangingPunct="1">
              <a:buFont typeface="Arial" charset="0"/>
              <a:buNone/>
            </a:pPr>
            <a:endParaRPr lang="ru-RU" sz="20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buFont typeface="Arial" charset="0"/>
              <a:buNone/>
            </a:pPr>
            <a:endParaRPr lang="ru-RU" sz="24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3" descr="C:\Documents and Settings\User\Рабочий стол\Презентация МЧС В КРУЖКЕ\книги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4725" y="3729038"/>
            <a:ext cx="19827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C:\Documents and Settings\User\Рабочий стол\Презентация МЧС В КРУЖКЕ\книги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549275"/>
            <a:ext cx="26638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IMG_0044 - коп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3573463"/>
            <a:ext cx="320675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3" descr="DSCN08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3573463"/>
            <a:ext cx="295275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97925" cy="64801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Содержимое 7"/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52895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 нас постоянно проводятся профилактические мероприятия по противопожарной безопасности с участием родителей . Особенно ребятам нравятся новогодние мероприятия. Работа в данном направлении кипит. Ведь свечи, петарды, гирлянды, бенгальские огни - всё это довольно опасные атрибуты любых праздников.</a:t>
            </a:r>
          </a:p>
          <a:p>
            <a:pPr eaLnBrk="1" hangingPunct="1">
              <a:buFont typeface="Arial" charset="0"/>
              <a:buNone/>
            </a:pPr>
            <a:endParaRPr lang="ru-RU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3" descr="C:\Documents and Settings\User\Рабочий стол\Презентация МЧС В КРУЖКЕ\мероприятия и Награждение пожарный доброволец 2012\IMG_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492375"/>
            <a:ext cx="244792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C:\Documents and Settings\User\Рабочий стол\Презентация МЧС В КРУЖКЕ\мероприятия и Награждение пожарный доброволец 2012\IMG_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2420938"/>
            <a:ext cx="2525712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C:\Documents and Settings\User\Рабочий стол\Презентация МЧС В КРУЖКЕ\мероприятия и Награждение пожарный доброволец 2012\IMG_00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652963"/>
            <a:ext cx="2808288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8" descr="C:\Documents and Settings\User\Рабочий стол\Презентация МЧС В КРУЖКЕ\мероприятия и Награждение пожарный доброволец 2012\IMG_0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4581525"/>
            <a:ext cx="29210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4" descr="C:\Documents and Settings\User\Рабочий стол\Презентация МЧС В КРУЖКЕ\мероприятия и Награждение пожарный доброволец 2012\IMG_099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2420938"/>
            <a:ext cx="24352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Прямоугольник 9"/>
          <p:cNvSpPr>
            <a:spLocks noChangeArrowheads="1"/>
          </p:cNvSpPr>
          <p:nvPr/>
        </p:nvSpPr>
        <p:spPr bwMode="auto">
          <a:xfrm>
            <a:off x="3059113" y="4149725"/>
            <a:ext cx="30257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Свечи ёлку украшают - </a:t>
            </a:r>
            <a:b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Огоньки на ней мигают. </a:t>
            </a:r>
            <a:b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Вдруг схватился огонёк </a:t>
            </a:r>
            <a:b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За серебряный флажок. </a:t>
            </a:r>
            <a:b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Разом вспыхнули иголки, </a:t>
            </a:r>
            <a:b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Пять минут – и нету ёлки! </a:t>
            </a:r>
            <a:b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А ведь всех предупреждали, </a:t>
            </a:r>
            <a:b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</a:b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Чтоб свечей не зажигали!</a:t>
            </a:r>
          </a:p>
        </p:txBody>
      </p:sp>
      <p:sp>
        <p:nvSpPr>
          <p:cNvPr id="17" name="Пятно 1 16"/>
          <p:cNvSpPr/>
          <p:nvPr/>
        </p:nvSpPr>
        <p:spPr>
          <a:xfrm>
            <a:off x="2627313" y="3933825"/>
            <a:ext cx="576262" cy="50323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8" name="Пятно 2 17"/>
          <p:cNvSpPr/>
          <p:nvPr/>
        </p:nvSpPr>
        <p:spPr>
          <a:xfrm>
            <a:off x="5940425" y="4652963"/>
            <a:ext cx="647700" cy="6477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9" name="Пятно 1 18"/>
          <p:cNvSpPr/>
          <p:nvPr/>
        </p:nvSpPr>
        <p:spPr>
          <a:xfrm>
            <a:off x="323850" y="4365625"/>
            <a:ext cx="503238" cy="50323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0" name="Пятно 2 19"/>
          <p:cNvSpPr/>
          <p:nvPr/>
        </p:nvSpPr>
        <p:spPr>
          <a:xfrm>
            <a:off x="8459788" y="3933825"/>
            <a:ext cx="468312" cy="574675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8713787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4"/>
          <p:cNvSpPr>
            <a:spLocks noGrp="1"/>
          </p:cNvSpPr>
          <p:nvPr>
            <p:ph type="title"/>
          </p:nvPr>
        </p:nvSpPr>
        <p:spPr>
          <a:xfrm flipV="1">
            <a:off x="539750" y="2133600"/>
            <a:ext cx="7920038" cy="28733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Содержимое 5"/>
          <p:cNvSpPr>
            <a:spLocks noGrp="1"/>
          </p:cNvSpPr>
          <p:nvPr>
            <p:ph idx="1"/>
          </p:nvPr>
        </p:nvSpPr>
        <p:spPr>
          <a:xfrm>
            <a:off x="323850" y="2492375"/>
            <a:ext cx="8353425" cy="1081088"/>
          </a:xfrm>
        </p:spPr>
        <p:txBody>
          <a:bodyPr/>
          <a:lstStyle/>
          <a:p>
            <a:pPr marL="609600" indent="-609600" eaLnBrk="1" hangingPunct="1">
              <a:buFont typeface="Arial" charset="0"/>
              <a:buNone/>
              <a:defRPr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</a:t>
            </a:r>
            <a:endParaRPr lang="ru-RU" sz="1400" dirty="0" smtClean="0">
              <a:latin typeface="Times New Roman" pitchFamily="18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</a:rPr>
              <a:t>Работы воспитанников ЦЮТ вновь показали достойнейший уровень.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</a:rPr>
              <a:t>После торжественной части награждения, заместитель начальника образовательного подразделения курса гражданской обороны МУ «Управление по делам ГО и ЧС» администрации МОГО «Ухта Надежда  Витязева провела для детей игры в спасателей. Родители также принимали в них участие, они выступали в роли диспетчеров, ребята же должны были  чётко и быстро назвать адрес возгорания, и что послужило его причиной. Затем дети, надев настоящие противогазы и куртки пожарных,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</a:rPr>
              <a:t> на скорость спасали игрушки из «пламени». </a:t>
            </a:r>
          </a:p>
        </p:txBody>
      </p:sp>
      <p:pic>
        <p:nvPicPr>
          <p:cNvPr id="21508" name="Picture 3" descr="C:\Documents and Settings\User\Рабочий стол\Презентация МЧС В КРУЖКЕ\мероприятия и Награждение пожарный доброволец 2012\Копия IMG_39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508500"/>
            <a:ext cx="24479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C:\Documents and Settings\User\Рабочий стол\Презентация МЧС В КРУЖКЕ\мероприятия и Награждение пожарный доброволец 2012\IMG_39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508500"/>
            <a:ext cx="15113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C:\Documents and Settings\User\Рабочий стол\Презентация МЧС В КРУЖКЕ\мероприятия и Награждение пожарный доброволец 2012\Копия IMG_39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4508500"/>
            <a:ext cx="13144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9"/>
          <p:cNvSpPr>
            <a:spLocks noChangeArrowheads="1"/>
          </p:cNvSpPr>
          <p:nvPr/>
        </p:nvSpPr>
        <p:spPr bwMode="auto">
          <a:xfrm>
            <a:off x="468313" y="260350"/>
            <a:ext cx="82073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>
                <a:solidFill>
                  <a:srgbClr val="0000CC"/>
                </a:solidFill>
                <a:latin typeface="Arial" charset="0"/>
              </a:rPr>
              <a:t>В </a:t>
            </a:r>
            <a:r>
              <a:rPr lang="ru-RU" sz="1400">
                <a:solidFill>
                  <a:srgbClr val="0000CC"/>
                </a:solidFill>
              </a:rPr>
              <a:t>Центре коми культуры в канун Нового года состоялась выставка детского творчества учащихся на пожарную тематику, посвящённая Дню спасателя. Руководитель ЦЮТ Центра юных техников </a:t>
            </a:r>
          </a:p>
          <a:p>
            <a:pPr algn="ctr"/>
            <a:r>
              <a:rPr lang="ru-RU" sz="1400">
                <a:solidFill>
                  <a:srgbClr val="0000CC"/>
                </a:solidFill>
              </a:rPr>
              <a:t>Светлана Акулова провела награждение победителей и участников  </a:t>
            </a:r>
          </a:p>
          <a:p>
            <a:pPr algn="ctr"/>
            <a:r>
              <a:rPr lang="ru-RU" sz="1400">
                <a:solidFill>
                  <a:srgbClr val="0000CC"/>
                </a:solidFill>
              </a:rPr>
              <a:t>1  Республиканского конкурса «Пожарный доброволец». </a:t>
            </a:r>
          </a:p>
          <a:p>
            <a:pPr algn="ctr"/>
            <a:r>
              <a:rPr lang="ru-RU">
                <a:solidFill>
                  <a:srgbClr val="0000CC"/>
                </a:solidFill>
                <a:latin typeface="Arial" charset="0"/>
              </a:rPr>
              <a:t> </a:t>
            </a:r>
          </a:p>
        </p:txBody>
      </p:sp>
      <p:pic>
        <p:nvPicPr>
          <p:cNvPr id="2151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1196975"/>
            <a:ext cx="22320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3938" y="1268413"/>
            <a:ext cx="21590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7763" y="1341438"/>
            <a:ext cx="2160587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3" descr="IMG_39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9925" y="4508500"/>
            <a:ext cx="14605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User\Рабочий стол\Копия пожарка\fire-prot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06375"/>
            <a:ext cx="8713787" cy="641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2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3600" dirty="0"/>
          </a:p>
        </p:txBody>
      </p:sp>
      <p:pic>
        <p:nvPicPr>
          <p:cNvPr id="22531" name="Picture 4" descr="C:\Documents and Settings\User\Рабочий стол\Презентация МЧС В КРУЖКЕ\Экскурсия в музей ПО\Копия СЮТ Акулова С. В. Эксурсия в музей пожарной охраны и зооуголок 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644900"/>
            <a:ext cx="18176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C:\Documents and Settings\User\Рабочий стол\Презентация МЧС В КРУЖКЕ\IM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3357563"/>
            <a:ext cx="3313112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1"/>
          <p:cNvSpPr>
            <a:spLocks noChangeArrowheads="1"/>
          </p:cNvSpPr>
          <p:nvPr/>
        </p:nvSpPr>
        <p:spPr bwMode="auto">
          <a:xfrm>
            <a:off x="395288" y="696913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t"/>
            <a:r>
              <a:rPr lang="ru-RU" sz="2000">
                <a:solidFill>
                  <a:srgbClr val="0000CC"/>
                </a:solidFill>
                <a:cs typeface="Times New Roman" pitchFamily="18" charset="0"/>
              </a:rPr>
              <a:t>С особым интересом проходят экскурсии в музей пожарной охраны, где ребят знакомят с историей пожарной охраны Ухты, России  и пожарной техникой.</a:t>
            </a:r>
          </a:p>
        </p:txBody>
      </p:sp>
      <p:pic>
        <p:nvPicPr>
          <p:cNvPr id="22534" name="Picture 3" descr="C:\Documents and Settings\User\Мои документы\Downloads\значо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184467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12"/>
          <p:cNvSpPr txBox="1">
            <a:spLocks noChangeArrowheads="1"/>
          </p:cNvSpPr>
          <p:nvPr/>
        </p:nvSpPr>
        <p:spPr bwMode="auto">
          <a:xfrm>
            <a:off x="2195513" y="6308725"/>
            <a:ext cx="483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CC"/>
                </a:solidFill>
                <a:cs typeface="Times New Roman" pitchFamily="18" charset="0"/>
              </a:rPr>
              <a:t>Поделки наших детей выставлены в этом музее</a:t>
            </a:r>
          </a:p>
        </p:txBody>
      </p:sp>
      <p:pic>
        <p:nvPicPr>
          <p:cNvPr id="22536" name="Picture 12" descr="IMG_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3933825"/>
            <a:ext cx="23161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3" descr="IMG_00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1484313"/>
            <a:ext cx="33845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4" descr="СЮТ Акулова С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5963" y="1484313"/>
            <a:ext cx="3024187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4" descr="IMG_0016 - копия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7763" y="3860800"/>
            <a:ext cx="2235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rgbClr val="FF0000"/>
      </a:dk1>
      <a:lt1>
        <a:srgbClr val="FF0000"/>
      </a:lt1>
      <a:dk2>
        <a:srgbClr val="FF0000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FF0000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</TotalTime>
  <Words>950</Words>
  <Application>Microsoft Office PowerPoint</Application>
  <PresentationFormat>Экран (4:3)</PresentationFormat>
  <Paragraphs>100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Times New Roman</vt:lpstr>
      <vt:lpstr>Arial</vt:lpstr>
      <vt:lpstr>Calibri</vt:lpstr>
      <vt:lpstr>Тема Office</vt:lpstr>
      <vt:lpstr>МУ ДО «Центр юных техников» г.Ухты Отдел технической направленности                                                    Детское объединение «Юный техник-1» </vt:lpstr>
      <vt:lpstr>Слайд 2</vt:lpstr>
      <vt:lpstr>Слайд 3</vt:lpstr>
      <vt:lpstr>Формы профилактической работы  по пожарной безопасности с учащимися:</vt:lpstr>
      <vt:lpstr>Теоретические знания и практические умения   по пожарной безопасности. </vt:lpstr>
      <vt:lpstr>; </vt:lpstr>
      <vt:lpstr>Мероприятия</vt:lpstr>
      <vt:lpstr>Слайд 8</vt:lpstr>
      <vt:lpstr>Экскурсии</vt:lpstr>
      <vt:lpstr>В пожарной части ребята с удовольствием послушали рассказ о работе пожарных. А возможность посидеть в пожарной машине - это особая гордость наших учащихся. </vt:lpstr>
      <vt:lpstr>Слайд 11</vt:lpstr>
      <vt:lpstr>Проектная и творческая деятельность.</vt:lpstr>
      <vt:lpstr>Слайд 13</vt:lpstr>
      <vt:lpstr>Слайд 14</vt:lpstr>
      <vt:lpstr>Слайд 15</vt:lpstr>
      <vt:lpstr>На выставке было представлено более  30  работ юных техников нашего детского объединения.</vt:lpstr>
      <vt:lpstr>Слайд 17</vt:lpstr>
      <vt:lpstr>Слайд 18</vt:lpstr>
      <vt:lpstr>Награждение победителей  8 республиканского конкурса детского творчества «Безопасность глазами детей»  Сыктывкар, 2015 год.</vt:lpstr>
      <vt:lpstr>Слайд 20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 ДО «Центр юных техников» г.Ухты Отдел технической направленности</dc:title>
  <cp:lastModifiedBy>KLUBnika</cp:lastModifiedBy>
  <cp:revision>175</cp:revision>
  <dcterms:modified xsi:type="dcterms:W3CDTF">2015-12-01T19:51:05Z</dcterms:modified>
</cp:coreProperties>
</file>